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3" r:id="rId11"/>
    <p:sldId id="264" r:id="rId12"/>
    <p:sldId id="265" r:id="rId13"/>
    <p:sldId id="266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E8EDF03-FE64-450D-86B7-79AC31422A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doce porvir, </a:t>
            </a:r>
          </a:p>
          <a:p>
            <a:r>
              <a:rPr lang="pt-BR" dirty="0"/>
              <a:t>de celeste fulgor, </a:t>
            </a:r>
          </a:p>
          <a:p>
            <a:r>
              <a:rPr lang="pt-BR" dirty="0"/>
              <a:t>Quando os salvos </a:t>
            </a:r>
          </a:p>
          <a:p>
            <a:r>
              <a:rPr lang="pt-BR" dirty="0"/>
              <a:t>na glória hão de entrar! </a:t>
            </a:r>
          </a:p>
        </p:txBody>
      </p:sp>
    </p:spTree>
    <p:extLst>
      <p:ext uri="{BB962C8B-B14F-4D97-AF65-F5344CB8AC3E}">
        <p14:creationId xmlns:p14="http://schemas.microsoft.com/office/powerpoint/2010/main" val="3314917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0241776-666D-411F-AE7D-C1B64A4FA0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lado de Deus, </a:t>
            </a:r>
          </a:p>
          <a:p>
            <a:r>
              <a:rPr lang="pt-BR" dirty="0"/>
              <a:t>nesse lar tão feliz, </a:t>
            </a:r>
          </a:p>
          <a:p>
            <a:r>
              <a:rPr lang="pt-BR" dirty="0"/>
              <a:t>Irei para sempre morar, </a:t>
            </a:r>
          </a:p>
          <a:p>
            <a:r>
              <a:rPr lang="pt-BR" dirty="0"/>
              <a:t>Irei para sempre morar. </a:t>
            </a:r>
          </a:p>
        </p:txBody>
      </p:sp>
    </p:spTree>
    <p:extLst>
      <p:ext uri="{BB962C8B-B14F-4D97-AF65-F5344CB8AC3E}">
        <p14:creationId xmlns:p14="http://schemas.microsoft.com/office/powerpoint/2010/main" val="373450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4931F63-70EE-4056-945F-F4008D7089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cidade de luz, </a:t>
            </a:r>
          </a:p>
          <a:p>
            <a:r>
              <a:rPr lang="pt-BR" dirty="0"/>
              <a:t>onde noite não há! </a:t>
            </a:r>
          </a:p>
          <a:p>
            <a:r>
              <a:rPr lang="pt-BR" dirty="0"/>
              <a:t>Lá irei encontrar, eu bem sei, </a:t>
            </a:r>
          </a:p>
        </p:txBody>
      </p:sp>
    </p:spTree>
    <p:extLst>
      <p:ext uri="{BB962C8B-B14F-4D97-AF65-F5344CB8AC3E}">
        <p14:creationId xmlns:p14="http://schemas.microsoft.com/office/powerpoint/2010/main" val="1098558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453B256-2291-4AB7-B83C-1F84DDD0FA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Meus queridos. Verei também meu Jesus, </a:t>
            </a:r>
          </a:p>
          <a:p>
            <a:r>
              <a:rPr lang="pt-BR" dirty="0"/>
              <a:t>Na cidade de glória e de luz. </a:t>
            </a:r>
          </a:p>
        </p:txBody>
      </p:sp>
    </p:spTree>
    <p:extLst>
      <p:ext uri="{BB962C8B-B14F-4D97-AF65-F5344CB8AC3E}">
        <p14:creationId xmlns:p14="http://schemas.microsoft.com/office/powerpoint/2010/main" val="2462196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76C629B-0FFA-4289-A812-409D23270C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livro de Deus, </a:t>
            </a:r>
          </a:p>
          <a:p>
            <a:r>
              <a:rPr lang="pt-BR" dirty="0"/>
              <a:t>eu já li de um lar —</a:t>
            </a:r>
          </a:p>
          <a:p>
            <a:r>
              <a:rPr lang="pt-BR" dirty="0"/>
              <a:t>A cidade onde noite </a:t>
            </a:r>
          </a:p>
          <a:p>
            <a:r>
              <a:rPr lang="pt-BR" dirty="0"/>
              <a:t>não há. </a:t>
            </a:r>
          </a:p>
        </p:txBody>
      </p:sp>
    </p:spTree>
    <p:extLst>
      <p:ext uri="{BB962C8B-B14F-4D97-AF65-F5344CB8AC3E}">
        <p14:creationId xmlns:p14="http://schemas.microsoft.com/office/powerpoint/2010/main" val="2737400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E506706-38E2-4FC2-9975-C9C6511D40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Sol e o luar lá </a:t>
            </a:r>
          </a:p>
          <a:p>
            <a:r>
              <a:rPr lang="pt-BR" dirty="0"/>
              <a:t>não hão de existir: </a:t>
            </a:r>
          </a:p>
          <a:p>
            <a:r>
              <a:rPr lang="pt-BR" dirty="0"/>
              <a:t>A glória de Deus é a luz; </a:t>
            </a:r>
          </a:p>
          <a:p>
            <a:r>
              <a:rPr lang="pt-BR" dirty="0"/>
              <a:t>A glória de Deus é a luz. </a:t>
            </a:r>
          </a:p>
        </p:txBody>
      </p:sp>
    </p:spTree>
    <p:extLst>
      <p:ext uri="{BB962C8B-B14F-4D97-AF65-F5344CB8AC3E}">
        <p14:creationId xmlns:p14="http://schemas.microsoft.com/office/powerpoint/2010/main" val="3413616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4931F63-70EE-4056-945F-F4008D7089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cidade de luz, </a:t>
            </a:r>
          </a:p>
          <a:p>
            <a:r>
              <a:rPr lang="pt-BR" dirty="0"/>
              <a:t>onde noite não há! </a:t>
            </a:r>
          </a:p>
          <a:p>
            <a:r>
              <a:rPr lang="pt-BR" dirty="0"/>
              <a:t>Lá irei encontrar, eu bem sei, </a:t>
            </a:r>
          </a:p>
        </p:txBody>
      </p:sp>
    </p:spTree>
    <p:extLst>
      <p:ext uri="{BB962C8B-B14F-4D97-AF65-F5344CB8AC3E}">
        <p14:creationId xmlns:p14="http://schemas.microsoft.com/office/powerpoint/2010/main" val="137112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453B256-2291-4AB7-B83C-1F84DDD0FA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Meus queridos. Verei também meu Jesus, </a:t>
            </a:r>
          </a:p>
          <a:p>
            <a:r>
              <a:rPr lang="pt-BR" dirty="0"/>
              <a:t>Na cidade de glória e de luz. </a:t>
            </a:r>
          </a:p>
        </p:txBody>
      </p:sp>
    </p:spTree>
    <p:extLst>
      <p:ext uri="{BB962C8B-B14F-4D97-AF65-F5344CB8AC3E}">
        <p14:creationId xmlns:p14="http://schemas.microsoft.com/office/powerpoint/2010/main" val="3536246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35E4402-9D49-4FD5-867B-73B3F0AB22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praça central, </a:t>
            </a:r>
          </a:p>
          <a:p>
            <a:r>
              <a:rPr lang="pt-BR" dirty="0"/>
              <a:t>bela árvore está.</a:t>
            </a:r>
          </a:p>
          <a:p>
            <a:r>
              <a:rPr lang="pt-BR" dirty="0"/>
              <a:t>Nela, o fruto da vida se vê. </a:t>
            </a:r>
          </a:p>
        </p:txBody>
      </p:sp>
    </p:spTree>
    <p:extLst>
      <p:ext uri="{BB962C8B-B14F-4D97-AF65-F5344CB8AC3E}">
        <p14:creationId xmlns:p14="http://schemas.microsoft.com/office/powerpoint/2010/main" val="397818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C363437-6AAF-4687-A155-781F9C3CE3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 as folhas darão, </a:t>
            </a:r>
          </a:p>
          <a:p>
            <a:r>
              <a:rPr lang="pt-BR" dirty="0"/>
              <a:t>para os filhos do Rei, </a:t>
            </a:r>
          </a:p>
          <a:p>
            <a:r>
              <a:rPr lang="pt-BR" dirty="0"/>
              <a:t>Saúde que não findará,</a:t>
            </a:r>
          </a:p>
          <a:p>
            <a:r>
              <a:rPr lang="pt-BR" dirty="0"/>
              <a:t>Saúde que não findará.</a:t>
            </a:r>
          </a:p>
        </p:txBody>
      </p:sp>
    </p:spTree>
    <p:extLst>
      <p:ext uri="{BB962C8B-B14F-4D97-AF65-F5344CB8AC3E}">
        <p14:creationId xmlns:p14="http://schemas.microsoft.com/office/powerpoint/2010/main" val="3491711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4931F63-70EE-4056-945F-F4008D7089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cidade de luz, </a:t>
            </a:r>
          </a:p>
          <a:p>
            <a:r>
              <a:rPr lang="pt-BR" dirty="0"/>
              <a:t>onde noite não há! </a:t>
            </a:r>
          </a:p>
          <a:p>
            <a:r>
              <a:rPr lang="pt-BR" dirty="0"/>
              <a:t>Lá irei encontrar, eu bem sei, </a:t>
            </a:r>
          </a:p>
        </p:txBody>
      </p:sp>
    </p:spTree>
    <p:extLst>
      <p:ext uri="{BB962C8B-B14F-4D97-AF65-F5344CB8AC3E}">
        <p14:creationId xmlns:p14="http://schemas.microsoft.com/office/powerpoint/2010/main" val="709226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CIDADE DE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453B256-2291-4AB7-B83C-1F84DDD0FA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Meus queridos. Verei também meu Jesus, </a:t>
            </a:r>
          </a:p>
          <a:p>
            <a:r>
              <a:rPr lang="pt-BR" dirty="0"/>
              <a:t>Na cidade de glória e de luz. </a:t>
            </a:r>
          </a:p>
        </p:txBody>
      </p:sp>
    </p:spTree>
    <p:extLst>
      <p:ext uri="{BB962C8B-B14F-4D97-AF65-F5344CB8AC3E}">
        <p14:creationId xmlns:p14="http://schemas.microsoft.com/office/powerpoint/2010/main" val="769949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212</Words>
  <Application>Microsoft Office PowerPoint</Application>
  <PresentationFormat>Apresentação na tela (16:9)</PresentationFormat>
  <Paragraphs>64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CIDADE DE LUZ</vt:lpstr>
      <vt:lpstr>A CIDADE DE LUZ</vt:lpstr>
      <vt:lpstr>A CIDADE DE LUZ</vt:lpstr>
      <vt:lpstr>A CIDADE DE LUZ</vt:lpstr>
      <vt:lpstr>A CIDADE DE LUZ</vt:lpstr>
      <vt:lpstr>A CIDADE DE LUZ</vt:lpstr>
      <vt:lpstr>A CIDADE DE LUZ</vt:lpstr>
      <vt:lpstr>A CIDADE DE LUZ</vt:lpstr>
      <vt:lpstr>A CIDADE DE LUZ</vt:lpstr>
      <vt:lpstr>A CIDADE DE LUZ</vt:lpstr>
      <vt:lpstr>A CIDADE DE LUZ</vt:lpstr>
      <vt:lpstr>A CIDADE DE LUZ</vt:lpstr>
      <vt:lpstr>A CIDADE DE LUZ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2019-06-12T23:05:06Z</dcterms:modified>
</cp:coreProperties>
</file>

<file path=docProps/thumbnail.jpeg>
</file>